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459FEE8-81C3-4160-919F-CA0A5473DC42}"/>
              </a:ext>
            </a:extLst>
          </p:cNvPr>
          <p:cNvSpPr txBox="1"/>
          <p:nvPr/>
        </p:nvSpPr>
        <p:spPr>
          <a:xfrm>
            <a:off x="253716" y="5765687"/>
            <a:ext cx="6098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1800" i="1" dirty="0">
              <a:solidFill>
                <a:srgbClr val="00B050"/>
              </a:solidFill>
            </a:endParaRPr>
          </a:p>
          <a:p>
            <a:r>
              <a:rPr lang="fr-FR" sz="18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sp>
        <p:nvSpPr>
          <p:cNvPr id="9" name="Titre 2">
            <a:extLst>
              <a:ext uri="{FF2B5EF4-FFF2-40B4-BE49-F238E27FC236}">
                <a16:creationId xmlns:a16="http://schemas.microsoft.com/office/drawing/2014/main" id="{A8019A49-1B1C-4479-ADD6-35946762C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6545" y="442942"/>
            <a:ext cx="7686575" cy="539749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Je dois convaincre mes parents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A89D1ADE-B516-4F4E-85AF-92A1F5228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3" r="19823"/>
          <a:stretch>
            <a:fillRect/>
          </a:stretch>
        </p:blipFill>
        <p:spPr bwMode="auto">
          <a:xfrm>
            <a:off x="5212376" y="1512917"/>
            <a:ext cx="462915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texte 4">
            <a:extLst>
              <a:ext uri="{FF2B5EF4-FFF2-40B4-BE49-F238E27FC236}">
                <a16:creationId xmlns:a16="http://schemas.microsoft.com/office/drawing/2014/main" id="{5440B1E7-5C13-40E5-9520-81220CC08391}"/>
              </a:ext>
            </a:extLst>
          </p:cNvPr>
          <p:cNvSpPr txBox="1">
            <a:spLocks/>
          </p:cNvSpPr>
          <p:nvPr/>
        </p:nvSpPr>
        <p:spPr>
          <a:xfrm>
            <a:off x="1242205" y="1578538"/>
            <a:ext cx="3574660" cy="46445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fr-FR" dirty="0"/>
              <a:t>Tu as envie d’avoir un écureuil, un manchot, une girafe ou un zèbre ? </a:t>
            </a:r>
          </a:p>
          <a:p>
            <a:pPr marL="342900" indent="-342900"/>
            <a:r>
              <a:rPr lang="fr-FR" dirty="0"/>
              <a:t>Essaie de convaincre tes parents d’en adopter un. </a:t>
            </a:r>
          </a:p>
          <a:p>
            <a:endParaRPr lang="fr-FR" sz="3600" dirty="0"/>
          </a:p>
          <a:p>
            <a:endParaRPr lang="fr-FR" sz="3600" i="1" dirty="0">
              <a:solidFill>
                <a:srgbClr val="00B050"/>
              </a:solidFill>
            </a:endParaRPr>
          </a:p>
          <a:p>
            <a:endParaRPr lang="fr-FR" i="1" dirty="0">
              <a:solidFill>
                <a:srgbClr val="00B050"/>
              </a:solidFill>
            </a:endParaRPr>
          </a:p>
          <a:p>
            <a:endParaRPr lang="fr-FR" sz="1600" i="1" dirty="0">
              <a:solidFill>
                <a:srgbClr val="00B050"/>
              </a:solidFill>
            </a:endParaRPr>
          </a:p>
          <a:p>
            <a:endParaRPr lang="fr-FR" sz="1600" i="1" dirty="0">
              <a:solidFill>
                <a:srgbClr val="00B050"/>
              </a:solidFill>
            </a:endParaRPr>
          </a:p>
          <a:p>
            <a:endParaRPr lang="fr-FR" sz="1600" i="1" dirty="0">
              <a:solidFill>
                <a:srgbClr val="00B050"/>
              </a:solidFill>
            </a:endParaRPr>
          </a:p>
          <a:p>
            <a:endParaRPr lang="fr-FR" sz="16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D65E18D-189C-416E-85AA-AF53E26D7A28}"/>
              </a:ext>
            </a:extLst>
          </p:cNvPr>
          <p:cNvSpPr txBox="1"/>
          <p:nvPr/>
        </p:nvSpPr>
        <p:spPr>
          <a:xfrm>
            <a:off x="253716" y="5765687"/>
            <a:ext cx="6098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1800" i="1" dirty="0">
              <a:solidFill>
                <a:srgbClr val="00B050"/>
              </a:solidFill>
            </a:endParaRPr>
          </a:p>
          <a:p>
            <a:r>
              <a:rPr lang="fr-FR" sz="18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sp>
        <p:nvSpPr>
          <p:cNvPr id="9" name="Titre 2">
            <a:extLst>
              <a:ext uri="{FF2B5EF4-FFF2-40B4-BE49-F238E27FC236}">
                <a16:creationId xmlns:a16="http://schemas.microsoft.com/office/drawing/2014/main" id="{BB94F5BA-EA45-48D5-8E3A-161C5E4D4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7354" y="46883"/>
            <a:ext cx="7886700" cy="831626"/>
          </a:xfrm>
        </p:spPr>
        <p:txBody>
          <a:bodyPr/>
          <a:lstStyle/>
          <a:p>
            <a:r>
              <a:rPr lang="fr-FR" b="1" dirty="0">
                <a:latin typeface="+mn-lt"/>
              </a:rPr>
              <a:t>Je commente une </a:t>
            </a:r>
            <a:r>
              <a:rPr lang="fr-FR" sz="3200" b="1">
                <a:latin typeface="+mn-lt"/>
              </a:rPr>
              <a:t>image insolite</a:t>
            </a:r>
            <a:endParaRPr lang="fr-FR" sz="3200" b="1" dirty="0">
              <a:latin typeface="+mn-lt"/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AD995B0B-A13B-4D06-B91A-66626AA474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01076" y="1123973"/>
            <a:ext cx="8219256" cy="701816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Observe cette photo. Tu dois la commenter : ce que tu vois, ce que tu en penses et ce que tu ressens. </a:t>
            </a:r>
          </a:p>
        </p:txBody>
      </p:sp>
      <p:pic>
        <p:nvPicPr>
          <p:cNvPr id="11" name="Image 10" descr="Une image contenant intérieur, gâteau, assis, table&#10;&#10;Description générée automatiquement">
            <a:extLst>
              <a:ext uri="{FF2B5EF4-FFF2-40B4-BE49-F238E27FC236}">
                <a16:creationId xmlns:a16="http://schemas.microsoft.com/office/drawing/2014/main" id="{D96BD502-934C-4CE7-BC2D-FEB473FCB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45" y="1825789"/>
            <a:ext cx="6630317" cy="398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90</Words>
  <Application>Microsoft Office PowerPoint</Application>
  <PresentationFormat>Grand écran</PresentationFormat>
  <Paragraphs>19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Je dois convaincre mes parents</vt:lpstr>
      <vt:lpstr>Je commente une image insolite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2021-08-22T06:27:34Z</dcterms:modified>
</cp:coreProperties>
</file>